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handoutMasterIdLst>
    <p:handoutMasterId r:id="rId10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17" autoAdjust="0"/>
    <p:restoredTop sz="94540" autoAdjust="0"/>
  </p:normalViewPr>
  <p:slideViewPr>
    <p:cSldViewPr>
      <p:cViewPr varScale="1">
        <p:scale>
          <a:sx n="63" d="100"/>
          <a:sy n="63" d="100"/>
        </p:scale>
        <p:origin x="-726" y="-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431F303-FDA6-4571-B17D-ABCC25687F99}" type="datetimeFigureOut">
              <a:rPr lang="en-US" smtClean="0"/>
              <a:t>12/18/2007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3B9BA68-B57E-449C-8414-2116B015A8B8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3E7ABDB-20F1-4B77-83BC-2085BA65324B}" type="datetimeFigureOut">
              <a:rPr lang="en-US" smtClean="0"/>
              <a:pPr/>
              <a:t>12/18/2007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08EB097-EC21-4082-8E0A-1D0AA4399E6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8EB097-EC21-4082-8E0A-1D0AA4399E6E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2F1FB0-7E51-438F-B370-689A2C145F39}" type="datetime1">
              <a:rPr lang="en-US" smtClean="0"/>
              <a:pPr/>
              <a:t>12/18/2007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Economics Chapter 5 - How Prices are Determined</a:t>
            </a:r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6BD24312-5E76-4F8B-8F22-DE4E220A19A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BFDF81-D0E5-4BA5-945E-0CE7971965F4}" type="datetime1">
              <a:rPr lang="en-US" smtClean="0"/>
              <a:pPr/>
              <a:t>12/18/2007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Economics Chapter 5 - How Prices are Determined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24312-5E76-4F8B-8F22-DE4E220A19A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6BD24312-5E76-4F8B-8F22-DE4E220A19A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52E4E2-4A6C-48D0-9387-69DBB180A5C2}" type="datetime1">
              <a:rPr lang="en-US" smtClean="0"/>
              <a:pPr/>
              <a:t>12/18/2007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Economics Chapter 5 - How Prices are Determined</a:t>
            </a:r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45D78D-76E2-4C3B-8A23-996293884A51}" type="datetime1">
              <a:rPr lang="en-US" smtClean="0"/>
              <a:pPr/>
              <a:t>12/18/2007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Economics Chapter 5 - How Prices are Determined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6BD24312-5E76-4F8B-8F22-DE4E220A19A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Economics Chapter 5 - How Prices are Determined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7939CD-556F-4655-B17C-72E682ECE58E}" type="datetime1">
              <a:rPr lang="en-US" smtClean="0"/>
              <a:pPr/>
              <a:t>12/18/2007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6BD24312-5E76-4F8B-8F22-DE4E220A19A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073BB12F-61BC-4E19-854E-3E74587A63EE}" type="datetime1">
              <a:rPr lang="en-US" smtClean="0"/>
              <a:pPr/>
              <a:t>12/18/2007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Economics Chapter 5 - How Prices are Determined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24312-5E76-4F8B-8F22-DE4E220A19A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B91A7F-9C5C-413F-863F-52E17B80383E}" type="datetime1">
              <a:rPr lang="en-US" smtClean="0"/>
              <a:pPr/>
              <a:t>12/18/2007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r>
              <a:rPr lang="en-US" smtClean="0"/>
              <a:t>Economics Chapter 5 - How Prices are Determined</a:t>
            </a:r>
            <a:endParaRPr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6BD24312-5E76-4F8B-8F22-DE4E220A19A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CA11FE-4DD5-44F5-97FB-4D76D9D93C75}" type="datetime1">
              <a:rPr lang="en-US" smtClean="0"/>
              <a:pPr/>
              <a:t>12/18/2007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Economics Chapter 5 - How Prices are Determined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6BD24312-5E76-4F8B-8F22-DE4E220A19A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A2282A-DEC4-45D8-BC45-754B382388ED}" type="datetime1">
              <a:rPr lang="en-US" smtClean="0"/>
              <a:pPr/>
              <a:t>12/18/2007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Economics Chapter 5 - How Prices are Determined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6BD24312-5E76-4F8B-8F22-DE4E220A19A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6BD24312-5E76-4F8B-8F22-DE4E220A19A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4DE49E-077D-4467-AFC2-6450078BFE7F}" type="datetime1">
              <a:rPr lang="en-US" smtClean="0"/>
              <a:pPr/>
              <a:t>12/18/2007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r>
              <a:rPr lang="en-US" smtClean="0"/>
              <a:t>Economics Chapter 5 - How Prices are Determined</a:t>
            </a:r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6BD24312-5E76-4F8B-8F22-DE4E220A19A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6A9D08B5-B9C8-4468-B252-112A58A198BA}" type="datetime1">
              <a:rPr lang="en-US" smtClean="0"/>
              <a:pPr/>
              <a:t>12/18/2007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r>
              <a:rPr lang="en-US" smtClean="0"/>
              <a:t>Economics Chapter 5 - How Prices are Determined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50417984-0CC2-4A2A-8318-FD10FB949DAA}" type="datetime1">
              <a:rPr lang="en-US" smtClean="0"/>
              <a:pPr/>
              <a:t>12/18/2007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Economics Chapter 5 - How Prices are Determined</a:t>
            </a:r>
            <a:endParaRPr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6BD24312-5E76-4F8B-8F22-DE4E220A19A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dt="0"/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" Target="slide7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" Target="slide7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How Prices Are Determined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Economics Chapter 5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24312-5E76-4F8B-8F22-DE4E220A19A6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4800" y="6400800"/>
            <a:ext cx="8153400" cy="375808"/>
          </a:xfrm>
        </p:spPr>
        <p:txBody>
          <a:bodyPr/>
          <a:lstStyle/>
          <a:p>
            <a:r>
              <a:rPr lang="en-US" dirty="0" smtClean="0"/>
              <a:t>Economics Chapter 5 - How Prices are Determined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Who Sets Prices?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The forces of supply and demand work together to determine prices every day. </a:t>
            </a:r>
          </a:p>
          <a:p>
            <a:r>
              <a:rPr lang="en-US" dirty="0" smtClean="0"/>
              <a:t>The consumers and producers, buyers and sellers together set the price. </a:t>
            </a:r>
          </a:p>
          <a:p>
            <a:r>
              <a:rPr lang="en-US" dirty="0" smtClean="0"/>
              <a:t>It is rare that the government has anything to do with setting prices in the American economy. </a:t>
            </a:r>
            <a:endParaRPr lang="en-US" dirty="0"/>
          </a:p>
          <a:p>
            <a:r>
              <a:rPr lang="en-US" dirty="0" smtClean="0"/>
              <a:t>In a free market economy, the job of setting prices is usually left to businesses and buyers.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24312-5E76-4F8B-8F22-DE4E220A19A6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4800" y="6410848"/>
            <a:ext cx="4800600" cy="447152"/>
          </a:xfrm>
        </p:spPr>
        <p:txBody>
          <a:bodyPr/>
          <a:lstStyle/>
          <a:p>
            <a:pPr algn="ctr"/>
            <a:r>
              <a:rPr lang="en-US" dirty="0" smtClean="0"/>
              <a:t>Economics Chapter 5 - How Prices are Determined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Supply and Demand on a Graph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As prices get lower, the amount consumers demand goes up.</a:t>
            </a:r>
          </a:p>
          <a:p>
            <a:r>
              <a:rPr lang="en-US" dirty="0" smtClean="0"/>
              <a:t>As prices go up the amount businesses supply goes up.</a:t>
            </a:r>
          </a:p>
          <a:p>
            <a:r>
              <a:rPr lang="en-US" dirty="0" smtClean="0"/>
              <a:t>As supply and demand change, prices will change also</a:t>
            </a:r>
            <a:r>
              <a:rPr lang="en-US" dirty="0" smtClean="0"/>
              <a:t>.</a:t>
            </a:r>
          </a:p>
          <a:p>
            <a:r>
              <a:rPr lang="en-US" dirty="0" smtClean="0"/>
              <a:t>The point at which the two curves intersect, or cross, is the equilibrium price. </a:t>
            </a:r>
          </a:p>
          <a:p>
            <a:pPr lvl="1"/>
            <a:r>
              <a:rPr lang="en-US" dirty="0" smtClean="0"/>
              <a:t>It is the only point where consumers and producers agree on the price and the amount.</a:t>
            </a:r>
          </a:p>
          <a:p>
            <a:pPr lvl="2"/>
            <a:r>
              <a:rPr lang="en-US" dirty="0" smtClean="0"/>
              <a:t>At this price, everything for sale should be sold, and nothing should  be left.</a:t>
            </a:r>
            <a:endParaRPr lang="en-US" dirty="0" smtClean="0"/>
          </a:p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24312-5E76-4F8B-8F22-DE4E220A19A6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4800" y="6410848"/>
            <a:ext cx="4343400" cy="447152"/>
          </a:xfrm>
        </p:spPr>
        <p:txBody>
          <a:bodyPr/>
          <a:lstStyle/>
          <a:p>
            <a:r>
              <a:rPr lang="en-US" dirty="0" smtClean="0"/>
              <a:t>Economics Chapter 5 - How Prices are Determined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304800"/>
            <a:ext cx="9144000" cy="144780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What Happens When Prices Are Above the Equilibrium Price?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If sellers try to sell their goods for more than the equilibrium price, there will not be enough buyers.</a:t>
            </a:r>
          </a:p>
          <a:p>
            <a:pPr lvl="1"/>
            <a:r>
              <a:rPr lang="en-US" dirty="0" smtClean="0"/>
              <a:t>When this happens, there is a </a:t>
            </a:r>
            <a:r>
              <a:rPr lang="en-US" dirty="0" smtClean="0">
                <a:hlinkClick r:id="rId2" action="ppaction://hlinksldjump"/>
              </a:rPr>
              <a:t>surplus</a:t>
            </a:r>
            <a:r>
              <a:rPr lang="en-US" dirty="0" smtClean="0"/>
              <a:t> of goods or services.</a:t>
            </a:r>
          </a:p>
          <a:p>
            <a:r>
              <a:rPr lang="en-US" dirty="0" smtClean="0"/>
              <a:t>When stores have sales, they are often trying to reduce their inventory.  </a:t>
            </a:r>
          </a:p>
          <a:p>
            <a:pPr lvl="1"/>
            <a:r>
              <a:rPr lang="en-US" dirty="0" smtClean="0"/>
              <a:t>They want to get rid of their surplus goods.</a:t>
            </a:r>
          </a:p>
          <a:p>
            <a:r>
              <a:rPr lang="en-US" dirty="0" smtClean="0"/>
              <a:t>At prices above the equilibrium price, a surplus exists.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24312-5E76-4F8B-8F22-DE4E220A19A6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4800" y="6410848"/>
            <a:ext cx="4343400" cy="447152"/>
          </a:xfrm>
        </p:spPr>
        <p:txBody>
          <a:bodyPr/>
          <a:lstStyle/>
          <a:p>
            <a:r>
              <a:rPr lang="en-US" dirty="0" smtClean="0"/>
              <a:t>Economics Chapter 5 - How Prices are Determined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66800"/>
          </a:xfrm>
        </p:spPr>
        <p:txBody>
          <a:bodyPr>
            <a:noAutofit/>
          </a:bodyPr>
          <a:lstStyle/>
          <a:p>
            <a:r>
              <a:rPr lang="en-US" sz="2800" dirty="0" smtClean="0"/>
              <a:t>What Happens When Prices Are Below the Equilibrium Price?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When sellers price goods or services below the equilibrium price buyers will want more than is available.	</a:t>
            </a:r>
          </a:p>
          <a:p>
            <a:pPr lvl="1"/>
            <a:r>
              <a:rPr lang="en-US" dirty="0" smtClean="0"/>
              <a:t>This </a:t>
            </a:r>
            <a:r>
              <a:rPr lang="en-US" dirty="0" smtClean="0"/>
              <a:t>creates </a:t>
            </a:r>
            <a:r>
              <a:rPr lang="en-US" dirty="0" smtClean="0"/>
              <a:t>a </a:t>
            </a:r>
            <a:r>
              <a:rPr lang="en-US" dirty="0" smtClean="0">
                <a:hlinkClick r:id="rId2" action="ppaction://hlinksldjump"/>
              </a:rPr>
              <a:t>shortage</a:t>
            </a:r>
            <a:r>
              <a:rPr lang="en-US" dirty="0" smtClean="0"/>
              <a:t>.</a:t>
            </a:r>
          </a:p>
          <a:p>
            <a:r>
              <a:rPr lang="en-US" dirty="0" smtClean="0"/>
              <a:t>When sellers find that they have hit a shortage, they will raise the price to find the equilibrium price</a:t>
            </a:r>
            <a:r>
              <a:rPr lang="en-US" dirty="0" smtClean="0"/>
              <a:t>.</a:t>
            </a:r>
          </a:p>
          <a:p>
            <a:r>
              <a:rPr lang="en-US" dirty="0" smtClean="0"/>
              <a:t>At prices below the equilibrium price, a shortage exists.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24312-5E76-4F8B-8F22-DE4E220A19A6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4800" y="6400800"/>
            <a:ext cx="3962400" cy="447152"/>
          </a:xfrm>
        </p:spPr>
        <p:txBody>
          <a:bodyPr/>
          <a:lstStyle/>
          <a:p>
            <a:r>
              <a:rPr lang="en-US" dirty="0" smtClean="0"/>
              <a:t>Economics Chapter 5 - How Prices are Determined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Great Economic Thinkers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Thomas Sowell doesn’t believe that affirmative action programs help minorities.</a:t>
            </a:r>
          </a:p>
          <a:p>
            <a:r>
              <a:rPr lang="en-US" dirty="0" smtClean="0"/>
              <a:t>He says that they just cause more racial conflict than benefits.</a:t>
            </a:r>
          </a:p>
          <a:p>
            <a:r>
              <a:rPr lang="en-US" dirty="0" smtClean="0"/>
              <a:t>He thinks programs keep people from reaching their full potential.</a:t>
            </a:r>
            <a:endParaRPr lang="en-US" smtClean="0"/>
          </a:p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24312-5E76-4F8B-8F22-DE4E220A19A6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4800" y="6410848"/>
            <a:ext cx="4495800" cy="447152"/>
          </a:xfrm>
        </p:spPr>
        <p:txBody>
          <a:bodyPr/>
          <a:lstStyle/>
          <a:p>
            <a:r>
              <a:rPr lang="en-US" dirty="0" smtClean="0"/>
              <a:t>Economics Chapter 5 - How Prices are Determined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Words To Know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Intersect – to cross at a point</a:t>
            </a:r>
          </a:p>
          <a:p>
            <a:r>
              <a:rPr lang="en-US" dirty="0" smtClean="0"/>
              <a:t>Equilibrium Price – the price at which the amount demanded equals the amount supplied</a:t>
            </a:r>
          </a:p>
          <a:p>
            <a:r>
              <a:rPr lang="en-US" dirty="0" smtClean="0">
                <a:hlinkClick r:id="rId2" action="ppaction://hlinksldjump"/>
              </a:rPr>
              <a:t>Surplus</a:t>
            </a:r>
            <a:r>
              <a:rPr lang="en-US" dirty="0" smtClean="0"/>
              <a:t> – what happens when, at a given price, more of a good or service is available than people want to buy</a:t>
            </a:r>
          </a:p>
          <a:p>
            <a:r>
              <a:rPr lang="en-US" dirty="0" smtClean="0"/>
              <a:t>Inventory – products that a business has in stock and that are ready to be sold</a:t>
            </a:r>
          </a:p>
          <a:p>
            <a:r>
              <a:rPr lang="en-US" dirty="0" smtClean="0">
                <a:hlinkClick r:id="rId3" action="ppaction://hlinksldjump"/>
              </a:rPr>
              <a:t>Shortage </a:t>
            </a:r>
            <a:r>
              <a:rPr lang="en-US" dirty="0" smtClean="0"/>
              <a:t>– what happens when, at a given price people want to buy more of a good or service than is available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24312-5E76-4F8B-8F22-DE4E220A19A6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4800" y="6410848"/>
            <a:ext cx="4038600" cy="447152"/>
          </a:xfrm>
        </p:spPr>
        <p:txBody>
          <a:bodyPr/>
          <a:lstStyle/>
          <a:p>
            <a:r>
              <a:rPr lang="en-US" dirty="0" smtClean="0"/>
              <a:t>Economics Chapter 5 - How Prices are Determined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108</TotalTime>
  <Words>461</Words>
  <Application>Microsoft Office PowerPoint</Application>
  <PresentationFormat>On-screen Show (4:3)</PresentationFormat>
  <Paragraphs>50</Paragraphs>
  <Slides>7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Civic</vt:lpstr>
      <vt:lpstr>Economics Chapter 5</vt:lpstr>
      <vt:lpstr>Who Sets Prices? </vt:lpstr>
      <vt:lpstr>Supply and Demand on a Graph</vt:lpstr>
      <vt:lpstr>What Happens When Prices Are Above the Equilibrium Price?</vt:lpstr>
      <vt:lpstr>What Happens When Prices Are Below the Equilibrium Price?</vt:lpstr>
      <vt:lpstr>Great Economic Thinkers</vt:lpstr>
      <vt:lpstr>Words To Know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Economics Chapter 5</dc:title>
  <dc:creator> </dc:creator>
  <cp:lastModifiedBy> </cp:lastModifiedBy>
  <cp:revision>12</cp:revision>
  <dcterms:created xsi:type="dcterms:W3CDTF">2007-12-17T13:50:50Z</dcterms:created>
  <dcterms:modified xsi:type="dcterms:W3CDTF">2007-12-18T14:57:03Z</dcterms:modified>
</cp:coreProperties>
</file>